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65" r:id="rId2"/>
    <p:sldId id="256" r:id="rId3"/>
    <p:sldId id="285" r:id="rId4"/>
    <p:sldId id="284" r:id="rId5"/>
    <p:sldId id="283" r:id="rId6"/>
    <p:sldId id="269" r:id="rId7"/>
    <p:sldId id="257" r:id="rId8"/>
    <p:sldId id="287" r:id="rId9"/>
    <p:sldId id="268" r:id="rId10"/>
    <p:sldId id="288" r:id="rId11"/>
    <p:sldId id="258" r:id="rId12"/>
    <p:sldId id="261" r:id="rId13"/>
    <p:sldId id="271" r:id="rId14"/>
    <p:sldId id="272" r:id="rId15"/>
    <p:sldId id="273" r:id="rId16"/>
    <p:sldId id="274" r:id="rId17"/>
    <p:sldId id="275" r:id="rId18"/>
    <p:sldId id="286" r:id="rId19"/>
    <p:sldId id="259" r:id="rId20"/>
    <p:sldId id="289" r:id="rId21"/>
    <p:sldId id="262" r:id="rId22"/>
    <p:sldId id="276" r:id="rId23"/>
    <p:sldId id="266" r:id="rId24"/>
    <p:sldId id="260" r:id="rId25"/>
    <p:sldId id="278" r:id="rId26"/>
    <p:sldId id="279" r:id="rId27"/>
    <p:sldId id="280" r:id="rId28"/>
    <p:sldId id="281" r:id="rId29"/>
    <p:sldId id="263" r:id="rId30"/>
    <p:sldId id="282" r:id="rId31"/>
    <p:sldId id="264" r:id="rId32"/>
    <p:sldId id="267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30BD75E-698D-47F0-AAB6-2C370B999676}" type="datetimeFigureOut">
              <a:rPr lang="cs-CZ" smtClean="0"/>
              <a:t>25.09.2017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E3EF660-2C7A-4F5E-9FAB-16C73A18254D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P6n_ak6ZdM&amp;t=2s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KnH8L3ArpI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276872"/>
            <a:ext cx="7772400" cy="938535"/>
          </a:xfrm>
        </p:spPr>
        <p:txBody>
          <a:bodyPr>
            <a:normAutofit/>
          </a:bodyPr>
          <a:lstStyle/>
          <a:p>
            <a:r>
              <a:rPr lang="cs-CZ" sz="5500" b="1" dirty="0" smtClean="0"/>
              <a:t>VIRÁLNÍ VIDEA</a:t>
            </a:r>
            <a:endParaRPr lang="cs-CZ" sz="55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91880" y="3212975"/>
            <a:ext cx="1846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Michal </a:t>
            </a:r>
            <a:r>
              <a:rPr lang="cs-CZ" sz="22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Orsava</a:t>
            </a:r>
            <a:endParaRPr lang="cs-CZ" sz="2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7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EZENTACE\obrazky\Knight-ko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5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052736" y="0"/>
            <a:ext cx="8229600" cy="10709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POPKULTURNÍ ODKAZY</a:t>
            </a:r>
            <a:endParaRPr lang="cs-CZ" sz="3000" dirty="0"/>
          </a:p>
        </p:txBody>
      </p:sp>
      <p:pic>
        <p:nvPicPr>
          <p:cNvPr id="1029" name="Picture 5" descr="E:\PREZENTACE\Popkulturni odkaz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2368"/>
            <a:ext cx="5868144" cy="572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40152" y="1132368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Tom </a:t>
            </a:r>
            <a:r>
              <a:rPr lang="cs-CZ" sz="2400" dirty="0" err="1" smtClean="0">
                <a:latin typeface="+mj-lt"/>
              </a:rPr>
              <a:t>Hanks</a:t>
            </a:r>
            <a:endParaRPr lang="cs-CZ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David </a:t>
            </a:r>
            <a:r>
              <a:rPr lang="cs-CZ" sz="2400" dirty="0" err="1" smtClean="0">
                <a:latin typeface="+mj-lt"/>
              </a:rPr>
              <a:t>Hasselhoff</a:t>
            </a:r>
            <a:endParaRPr lang="cs-CZ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+mj-lt"/>
              </a:rPr>
              <a:t>Kitt</a:t>
            </a:r>
            <a:endParaRPr lang="cs-CZ" sz="24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 smtClean="0">
                <a:latin typeface="+mj-lt"/>
              </a:rPr>
              <a:t>Babiš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36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611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300" b="1" dirty="0" smtClean="0"/>
              <a:t>ZASAZENÍ V ČESKU</a:t>
            </a:r>
            <a:endParaRPr lang="cs-CZ" sz="3300" b="1" dirty="0"/>
          </a:p>
        </p:txBody>
      </p:sp>
      <p:pic>
        <p:nvPicPr>
          <p:cNvPr id="4098" name="Picture 2" descr="E:\PREZENTACE\cesko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932040" y="646153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tx2"/>
                </a:solidFill>
              </a:rPr>
              <a:t>Tom </a:t>
            </a:r>
            <a:r>
              <a:rPr lang="cs-CZ" dirty="0" err="1" smtClean="0">
                <a:solidFill>
                  <a:schemeClr val="tx2"/>
                </a:solidFill>
              </a:rPr>
              <a:t>Hanks</a:t>
            </a:r>
            <a:r>
              <a:rPr lang="cs-CZ" dirty="0" smtClean="0">
                <a:solidFill>
                  <a:schemeClr val="tx2"/>
                </a:solidFill>
              </a:rPr>
              <a:t>: </a:t>
            </a:r>
            <a:r>
              <a:rPr lang="cs-CZ" i="1" dirty="0" smtClean="0">
                <a:solidFill>
                  <a:schemeClr val="tx2"/>
                </a:solidFill>
              </a:rPr>
              <a:t>„Tohle sem nikdy neviděl“</a:t>
            </a:r>
            <a:endParaRPr lang="cs-CZ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:\PREZENTACE\cesko\Revize jizdenek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560840" cy="68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PREZENTACE\cesko\Ulice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5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PREZENTACE\cesko\Krtec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REZENTACE\cesko\Ze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11"/>
            <a:ext cx="9144000" cy="683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5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PREZENTACE\cesko\stud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9956" y="260648"/>
            <a:ext cx="8229600" cy="795361"/>
          </a:xfrm>
        </p:spPr>
        <p:txBody>
          <a:bodyPr/>
          <a:lstStyle/>
          <a:p>
            <a:pPr algn="l"/>
            <a:r>
              <a:rPr lang="cs-CZ" sz="3500" b="1" dirty="0" smtClean="0"/>
              <a:t>AKTUÁLNOST!</a:t>
            </a:r>
            <a:endParaRPr lang="cs-CZ" sz="35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4437112"/>
            <a:ext cx="2800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Fenomén „</a:t>
            </a:r>
            <a:r>
              <a:rPr lang="cs-CZ" sz="2000" dirty="0" err="1" smtClean="0"/>
              <a:t>sorry</a:t>
            </a:r>
            <a:r>
              <a:rPr lang="cs-CZ" sz="2000" dirty="0" smtClean="0"/>
              <a:t> jako“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Nadčasovost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Aktuální problémy</a:t>
            </a:r>
            <a:endParaRPr lang="cs-CZ" sz="2000" dirty="0"/>
          </a:p>
        </p:txBody>
      </p:sp>
      <p:pic>
        <p:nvPicPr>
          <p:cNvPr id="2050" name="Picture 2" descr="E:\PREZENTACE\obrazky\Aktualnost-obra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23872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1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3772" y="257962"/>
            <a:ext cx="8229600" cy="854968"/>
          </a:xfrm>
        </p:spPr>
        <p:txBody>
          <a:bodyPr>
            <a:normAutofit/>
          </a:bodyPr>
          <a:lstStyle/>
          <a:p>
            <a:pPr algn="l"/>
            <a:r>
              <a:rPr lang="cs-CZ" sz="3500" b="1" dirty="0" smtClean="0"/>
              <a:t>FORMA</a:t>
            </a:r>
            <a:endParaRPr lang="cs-CZ" sz="35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3493" y="1268760"/>
            <a:ext cx="3190696" cy="4525963"/>
          </a:xfrm>
        </p:spPr>
        <p:txBody>
          <a:bodyPr>
            <a:normAutofit/>
          </a:bodyPr>
          <a:lstStyle/>
          <a:p>
            <a:r>
              <a:rPr lang="cs-CZ" sz="2200" dirty="0" smtClean="0"/>
              <a:t>Stopáž!</a:t>
            </a:r>
          </a:p>
          <a:p>
            <a:r>
              <a:rPr lang="cs-CZ" sz="1800" dirty="0" smtClean="0"/>
              <a:t>Trailer, scénka, krátký film</a:t>
            </a:r>
          </a:p>
          <a:p>
            <a:r>
              <a:rPr lang="cs-CZ" sz="2200" dirty="0" smtClean="0"/>
              <a:t>Dramaturgie-příběh</a:t>
            </a:r>
          </a:p>
          <a:p>
            <a:r>
              <a:rPr lang="cs-CZ" sz="2200" dirty="0" smtClean="0"/>
              <a:t>Kvalita provedení</a:t>
            </a:r>
          </a:p>
          <a:p>
            <a:endParaRPr lang="cs-CZ" sz="2400" dirty="0"/>
          </a:p>
        </p:txBody>
      </p:sp>
      <p:pic>
        <p:nvPicPr>
          <p:cNvPr id="3074" name="Picture 2" descr="E:\PREZENTACE\Form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0"/>
            <a:ext cx="5760640" cy="686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369694"/>
            <a:ext cx="7772400" cy="792088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ORIGINALITA</a:t>
            </a:r>
            <a:endParaRPr lang="cs-CZ" sz="4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835696" y="1145307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Originalita </a:t>
            </a:r>
            <a:r>
              <a:rPr lang="cs-CZ" dirty="0" smtClean="0"/>
              <a:t>je výsledek </a:t>
            </a:r>
            <a:r>
              <a:rPr lang="cs-CZ" dirty="0"/>
              <a:t>trpělivé námahy, tápání a omylů.</a:t>
            </a:r>
          </a:p>
        </p:txBody>
      </p:sp>
      <p:pic>
        <p:nvPicPr>
          <p:cNvPr id="1028" name="Picture 4" descr="E:\PREZENTACE\obrazky\originalita3-obraze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672510" cy="509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PREZENTACE\obrazky\making of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52" y="1772816"/>
            <a:ext cx="92215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43808" y="528201"/>
            <a:ext cx="32800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000" dirty="0" smtClean="0">
                <a:solidFill>
                  <a:schemeClr val="tx2"/>
                </a:solidFill>
              </a:rPr>
              <a:t>MAKING OF</a:t>
            </a:r>
            <a:endParaRPr lang="cs-CZ" sz="5000" dirty="0">
              <a:solidFill>
                <a:schemeClr val="tx2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701988" y="4920816"/>
            <a:ext cx="556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www.youtube.com/watch?v=6P6n_ak6ZdM&amp;t=2s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630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cs-CZ" sz="3500" dirty="0" smtClean="0"/>
              <a:t>PŘÍBĚH VE VRSTVÁCH</a:t>
            </a:r>
            <a:endParaRPr lang="cs-CZ" sz="3500" dirty="0"/>
          </a:p>
        </p:txBody>
      </p:sp>
      <p:pic>
        <p:nvPicPr>
          <p:cNvPr id="11267" name="Picture 3" descr="E:\PREZENTACE\cesko\Vrstvy 1cast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4103"/>
            <a:ext cx="8064896" cy="604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5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REZENTACE\cesko\Vestvy2cast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8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09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-9440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000" dirty="0" smtClean="0"/>
              <a:t>AUTORSKÁ PRÁVA</a:t>
            </a:r>
            <a:endParaRPr lang="cs-CZ" sz="3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1520" y="5373216"/>
            <a:ext cx="27191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Cílem je pobavit lidi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Mnoho výkladů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200" dirty="0" smtClean="0"/>
              <a:t>Žádný profit</a:t>
            </a:r>
            <a:endParaRPr lang="cs-CZ" sz="2200" dirty="0"/>
          </a:p>
        </p:txBody>
      </p:sp>
      <p:pic>
        <p:nvPicPr>
          <p:cNvPr id="18435" name="Picture 3" descr="E:\PREZENTACE\Autorska pra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26490"/>
            <a:ext cx="9180512" cy="416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025" y="260648"/>
            <a:ext cx="8229600" cy="864096"/>
          </a:xfrm>
        </p:spPr>
        <p:txBody>
          <a:bodyPr>
            <a:normAutofit/>
          </a:bodyPr>
          <a:lstStyle/>
          <a:p>
            <a:r>
              <a:rPr lang="cs-CZ" sz="3500" dirty="0" smtClean="0"/>
              <a:t>ŠÍŘENÍ</a:t>
            </a:r>
            <a:endParaRPr lang="cs-CZ" sz="3500" dirty="0"/>
          </a:p>
        </p:txBody>
      </p:sp>
      <p:pic>
        <p:nvPicPr>
          <p:cNvPr id="13314" name="Picture 2" descr="E:\PREZENTACE\clanky\clan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75" y="1268760"/>
            <a:ext cx="9144000" cy="50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2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PREZENTACE\clanky\Clane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9353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PREZENTACE\clanky\Clanek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1956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PREZENTACE\clanky\Clane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23657" cy="5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5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PREZENTACE\clanky\Clanek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42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99366" y="4841776"/>
            <a:ext cx="8229600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 err="1" smtClean="0"/>
              <a:t>Youtube</a:t>
            </a:r>
            <a:r>
              <a:rPr lang="cs-CZ" sz="2000" dirty="0" smtClean="0"/>
              <a:t>, </a:t>
            </a:r>
            <a:r>
              <a:rPr lang="cs-CZ" sz="2000" dirty="0" err="1" smtClean="0"/>
              <a:t>Facebook</a:t>
            </a:r>
            <a:r>
              <a:rPr lang="cs-CZ" sz="2000" dirty="0" smtClean="0"/>
              <a:t>, další</a:t>
            </a:r>
          </a:p>
          <a:p>
            <a:r>
              <a:rPr lang="cs-CZ" sz="2000" dirty="0" smtClean="0"/>
              <a:t>Zábavné servery (Návrat do reality, Loupák…)</a:t>
            </a:r>
          </a:p>
          <a:p>
            <a:r>
              <a:rPr lang="cs-CZ" sz="2000" dirty="0" smtClean="0"/>
              <a:t>Samovolné šíření</a:t>
            </a:r>
          </a:p>
          <a:p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40793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YOUTUBE vs. FACEBOOK</a:t>
            </a:r>
            <a:endParaRPr lang="cs-CZ" sz="3000" dirty="0"/>
          </a:p>
        </p:txBody>
      </p:sp>
      <p:pic>
        <p:nvPicPr>
          <p:cNvPr id="8195" name="Picture 3" descr="E:\PREZENTACE\Youtube prof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37" y="1412776"/>
            <a:ext cx="918527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2373" y="5517232"/>
            <a:ext cx="8219256" cy="752947"/>
          </a:xfrm>
        </p:spPr>
        <p:txBody>
          <a:bodyPr/>
          <a:lstStyle/>
          <a:p>
            <a:pPr marL="0" indent="0" algn="ctr">
              <a:buNone/>
            </a:pPr>
            <a:r>
              <a:rPr lang="cs-CZ" sz="1800" dirty="0">
                <a:solidFill>
                  <a:schemeClr val="tx1"/>
                </a:solidFill>
              </a:rPr>
              <a:t>Co se stane, když známý </a:t>
            </a:r>
            <a:r>
              <a:rPr lang="cs-CZ" sz="1800" dirty="0" err="1">
                <a:solidFill>
                  <a:schemeClr val="tx1"/>
                </a:solidFill>
              </a:rPr>
              <a:t>symbolog</a:t>
            </a:r>
            <a:r>
              <a:rPr lang="cs-CZ" sz="1800" dirty="0">
                <a:solidFill>
                  <a:schemeClr val="tx1"/>
                </a:solidFill>
              </a:rPr>
              <a:t> Robert </a:t>
            </a:r>
            <a:r>
              <a:rPr lang="cs-CZ" sz="1800" dirty="0" err="1">
                <a:solidFill>
                  <a:schemeClr val="tx1"/>
                </a:solidFill>
              </a:rPr>
              <a:t>Langdon</a:t>
            </a:r>
            <a:r>
              <a:rPr lang="cs-CZ" sz="1800" dirty="0">
                <a:solidFill>
                  <a:schemeClr val="tx1"/>
                </a:solidFill>
              </a:rPr>
              <a:t> (Tom </a:t>
            </a:r>
            <a:r>
              <a:rPr lang="cs-CZ" sz="1800" dirty="0" err="1">
                <a:solidFill>
                  <a:schemeClr val="tx1"/>
                </a:solidFill>
              </a:rPr>
              <a:t>Hanks</a:t>
            </a:r>
            <a:r>
              <a:rPr lang="cs-CZ" sz="1800" dirty="0">
                <a:solidFill>
                  <a:schemeClr val="tx1"/>
                </a:solidFill>
              </a:rPr>
              <a:t>) začne hledat spojení mezi sexuálními symboly města Brna?</a:t>
            </a:r>
          </a:p>
          <a:p>
            <a:endParaRPr lang="cs-CZ" dirty="0"/>
          </a:p>
        </p:txBody>
      </p:sp>
      <p:pic>
        <p:nvPicPr>
          <p:cNvPr id="3074" name="Picture 2" descr="E:\PREZENTACE\BRN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3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1051520"/>
          </a:xfrm>
        </p:spPr>
        <p:txBody>
          <a:bodyPr/>
          <a:lstStyle/>
          <a:p>
            <a:r>
              <a:rPr lang="cs-CZ" sz="3500" b="1" dirty="0" smtClean="0"/>
              <a:t>PŮJDETE VOLIT?</a:t>
            </a:r>
            <a:endParaRPr lang="cs-CZ" sz="3500" b="1" dirty="0"/>
          </a:p>
        </p:txBody>
      </p:sp>
    </p:spTree>
    <p:extLst>
      <p:ext uri="{BB962C8B-B14F-4D97-AF65-F5344CB8AC3E}">
        <p14:creationId xmlns:p14="http://schemas.microsoft.com/office/powerpoint/2010/main" val="3910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tx1"/>
            </a:gs>
            <a:gs pos="100000">
              <a:schemeClr val="bg1">
                <a:tint val="90000"/>
                <a:shade val="90000"/>
                <a:satMod val="200000"/>
              </a:schemeClr>
            </a:gs>
            <a:gs pos="10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63888" y="3275692"/>
            <a:ext cx="176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UKÁZKA HANKSE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5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2200" dirty="0" err="1" smtClean="0"/>
              <a:t>Youtube</a:t>
            </a:r>
            <a:r>
              <a:rPr lang="cs-CZ" sz="2200" dirty="0" smtClean="0"/>
              <a:t> kanál</a:t>
            </a:r>
          </a:p>
          <a:p>
            <a:pPr marL="0" indent="0" algn="ctr">
              <a:buNone/>
            </a:pPr>
            <a:r>
              <a:rPr lang="cs-CZ" sz="3000" b="1" dirty="0" smtClean="0">
                <a:solidFill>
                  <a:schemeClr val="tx1"/>
                </a:solidFill>
              </a:rPr>
              <a:t>MICHAL ORSAVA</a:t>
            </a:r>
          </a:p>
        </p:txBody>
      </p:sp>
      <p:pic>
        <p:nvPicPr>
          <p:cNvPr id="19459" name="Picture 3" descr="E:\PREZENTACE\yt ka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6" y="2420888"/>
            <a:ext cx="915308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64440" y="5273925"/>
            <a:ext cx="1896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/>
              <a:t>Kontakt:</a:t>
            </a:r>
          </a:p>
          <a:p>
            <a:pPr algn="ctr"/>
            <a:r>
              <a:rPr lang="cs-CZ" b="1" dirty="0" smtClean="0"/>
              <a:t>michal@orsava.cz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3467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2372" y="5301208"/>
            <a:ext cx="8219256" cy="11129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Co se stane, kdybyste hráli s </a:t>
            </a:r>
            <a:r>
              <a:rPr lang="cs-CZ" sz="1800" dirty="0" err="1">
                <a:solidFill>
                  <a:schemeClr val="tx1"/>
                </a:solidFill>
              </a:rPr>
              <a:t>Babišem</a:t>
            </a:r>
            <a:r>
              <a:rPr lang="cs-CZ" sz="1800" dirty="0">
                <a:solidFill>
                  <a:schemeClr val="tx1"/>
                </a:solidFill>
              </a:rPr>
              <a:t> novou deskovou hru </a:t>
            </a:r>
            <a:r>
              <a:rPr lang="cs-CZ" sz="1800" dirty="0" err="1">
                <a:solidFill>
                  <a:schemeClr val="tx1"/>
                </a:solidFill>
              </a:rPr>
              <a:t>Agrofertu</a:t>
            </a:r>
            <a:r>
              <a:rPr lang="cs-CZ" sz="1800" dirty="0">
                <a:solidFill>
                  <a:schemeClr val="tx1"/>
                </a:solidFill>
              </a:rPr>
              <a:t>: Dotace a sázky?</a:t>
            </a:r>
          </a:p>
          <a:p>
            <a:endParaRPr lang="cs-CZ" dirty="0"/>
          </a:p>
        </p:txBody>
      </p:sp>
      <p:pic>
        <p:nvPicPr>
          <p:cNvPr id="2050" name="Picture 2" descr="E:\PREZENTACE\Babisovi dosti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5445224"/>
            <a:ext cx="8784976" cy="896963"/>
          </a:xfrm>
        </p:spPr>
        <p:txBody>
          <a:bodyPr/>
          <a:lstStyle/>
          <a:p>
            <a:pPr marL="0" indent="0" algn="ctr">
              <a:buNone/>
            </a:pPr>
            <a:r>
              <a:rPr lang="cs-CZ" sz="1800" dirty="0">
                <a:solidFill>
                  <a:schemeClr val="tx1"/>
                </a:solidFill>
              </a:rPr>
              <a:t>Co se stane, když se ten nejlepší jezdec s tím nejlepším autem dostane na tu nejhorší dálnici?</a:t>
            </a:r>
          </a:p>
          <a:p>
            <a:endParaRPr lang="cs-CZ" dirty="0"/>
          </a:p>
        </p:txBody>
      </p:sp>
      <p:pic>
        <p:nvPicPr>
          <p:cNvPr id="1026" name="Picture 2" descr="E:\PREZENTACE\Knight Rider Thumbnail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59" y="1"/>
            <a:ext cx="9164350" cy="504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9197" y="-179525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/>
              <a:t>PŘÍBĚHY TAM, KDE </a:t>
            </a:r>
            <a:r>
              <a:rPr lang="cs-CZ" sz="3200" b="1" dirty="0" smtClean="0"/>
              <a:t>NEJSOU</a:t>
            </a:r>
            <a:endParaRPr lang="cs-CZ" sz="3200" b="1" dirty="0"/>
          </a:p>
        </p:txBody>
      </p:sp>
      <p:pic>
        <p:nvPicPr>
          <p:cNvPr id="3074" name="Picture 2" descr="E:\PREZENTACE\cesko\video-letad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5282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35696" y="6239000"/>
            <a:ext cx="489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www.youtube.com/watch?v=fKnH8L3ArpI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28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REZENTACE\cesko\Pribehy tam kde nejsou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" y="900500"/>
            <a:ext cx="9134016" cy="59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113923" y="332656"/>
            <a:ext cx="5005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BRNO – MĚSTO PLNÉ VZRUŠENÍ!</a:t>
            </a:r>
            <a:endParaRPr lang="cs-CZ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83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PREZENTACE\obrazky\Brnenske kolo a drak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268760"/>
            <a:ext cx="10074887" cy="42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1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79512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KNIGHT RIDER na D1</a:t>
            </a:r>
            <a:endParaRPr lang="cs-CZ" sz="2800" b="1" dirty="0"/>
          </a:p>
        </p:txBody>
      </p:sp>
      <p:pic>
        <p:nvPicPr>
          <p:cNvPr id="2050" name="Picture 2" descr="E:\PREZENTACE\cesko\Pribehy tam kde nejsou2_m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9533"/>
            <a:ext cx="9144000" cy="56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988</TotalTime>
  <Words>184</Words>
  <Application>Microsoft Office PowerPoint</Application>
  <PresentationFormat>Předvádění na obrazovce (4:3)</PresentationFormat>
  <Paragraphs>46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Exekutivní</vt:lpstr>
      <vt:lpstr>VIRÁLNÍ VIDEA</vt:lpstr>
      <vt:lpstr>ORIGINALITA</vt:lpstr>
      <vt:lpstr>Prezentace aplikace PowerPoint</vt:lpstr>
      <vt:lpstr>Prezentace aplikace PowerPoint</vt:lpstr>
      <vt:lpstr>Prezentace aplikace PowerPoint</vt:lpstr>
      <vt:lpstr>PŘÍBĚHY TAM, KDE NEJSOU</vt:lpstr>
      <vt:lpstr>Prezentace aplikace PowerPoint</vt:lpstr>
      <vt:lpstr>Prezentace aplikace PowerPoint</vt:lpstr>
      <vt:lpstr>KNIGHT RIDER na D1</vt:lpstr>
      <vt:lpstr>Prezentace aplikace PowerPoint</vt:lpstr>
      <vt:lpstr>POPKULTURNÍ ODKAZY</vt:lpstr>
      <vt:lpstr>ZASAZENÍ V ČESKU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AKTUÁLNOST!</vt:lpstr>
      <vt:lpstr>FORMA</vt:lpstr>
      <vt:lpstr>Prezentace aplikace PowerPoint</vt:lpstr>
      <vt:lpstr>PŘÍBĚH VE VRSTVÁCH</vt:lpstr>
      <vt:lpstr>Prezentace aplikace PowerPoint</vt:lpstr>
      <vt:lpstr>AUTORSKÁ PRÁVA</vt:lpstr>
      <vt:lpstr>ŠÍŘENÍ</vt:lpstr>
      <vt:lpstr>Prezentace aplikace PowerPoint</vt:lpstr>
      <vt:lpstr>Prezentace aplikace PowerPoint</vt:lpstr>
      <vt:lpstr>Prezentace aplikace PowerPoint</vt:lpstr>
      <vt:lpstr>Prezentace aplikace PowerPoint</vt:lpstr>
      <vt:lpstr>YOUTUBE vs. FACEBOOK</vt:lpstr>
      <vt:lpstr>PŮJDETE VOLIT?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ORIGINALITA</dc:title>
  <dc:creator>Michal Orsava</dc:creator>
  <cp:lastModifiedBy>Michal Orsava</cp:lastModifiedBy>
  <cp:revision>46</cp:revision>
  <dcterms:created xsi:type="dcterms:W3CDTF">2017-09-12T20:00:17Z</dcterms:created>
  <dcterms:modified xsi:type="dcterms:W3CDTF">2017-09-25T17:13:53Z</dcterms:modified>
</cp:coreProperties>
</file>